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3" r:id="rId2"/>
  </p:sldMasterIdLst>
  <p:sldIdLst>
    <p:sldId id="261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D8D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86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875712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795621" y="230919"/>
            <a:ext cx="3294112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5613166" y="3399271"/>
            <a:ext cx="3293944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3795621" y="1815095"/>
            <a:ext cx="1728192" cy="30963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7" hasCustomPrompt="1"/>
          </p:nvPr>
        </p:nvSpPr>
        <p:spPr>
          <a:xfrm>
            <a:off x="5621504" y="1814524"/>
            <a:ext cx="1468228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8" hasCustomPrompt="1"/>
          </p:nvPr>
        </p:nvSpPr>
        <p:spPr>
          <a:xfrm>
            <a:off x="7178918" y="230919"/>
            <a:ext cx="1728192" cy="30963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137589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4" name="Picture 3" descr="D:\Fullppt\005-PNG이미지\노트북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757041" y="1313860"/>
            <a:ext cx="6438182" cy="327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981898" y="1731279"/>
            <a:ext cx="3085597" cy="22818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95607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asic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10595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3507854"/>
            <a:ext cx="9144000" cy="1635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6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5225" y="1079005"/>
            <a:ext cx="3373328" cy="4085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66328" y="1217153"/>
            <a:ext cx="1945465" cy="30051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4542432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354008" y="1131589"/>
            <a:ext cx="2849840" cy="3649171"/>
            <a:chOff x="354008" y="1131589"/>
            <a:chExt cx="2849840" cy="3649171"/>
          </a:xfrm>
        </p:grpSpPr>
        <p:sp>
          <p:nvSpPr>
            <p:cNvPr id="6" name="Rounded Rectangle 5"/>
            <p:cNvSpPr/>
            <p:nvPr/>
          </p:nvSpPr>
          <p:spPr>
            <a:xfrm>
              <a:off x="354008" y="1131589"/>
              <a:ext cx="2849840" cy="3649171"/>
            </a:xfrm>
            <a:prstGeom prst="roundRect">
              <a:avLst>
                <a:gd name="adj" fmla="val 3968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31932" y="1347500"/>
              <a:ext cx="108520" cy="3240473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  <p:sp>
          <p:nvSpPr>
            <p:cNvPr id="12" name="Half Frame 11"/>
            <p:cNvSpPr/>
            <p:nvPr/>
          </p:nvSpPr>
          <p:spPr>
            <a:xfrm rot="5400000">
              <a:off x="2592642" y="1238201"/>
              <a:ext cx="502331" cy="502331"/>
            </a:xfrm>
            <a:prstGeom prst="halfFrame">
              <a:avLst>
                <a:gd name="adj1" fmla="val 23728"/>
                <a:gd name="adj2" fmla="val 24642"/>
              </a:avLst>
            </a:prstGeom>
            <a:solidFill>
              <a:schemeClr val="bg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738182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0" y="2253238"/>
            <a:ext cx="4572000" cy="47357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0" y="2726814"/>
            <a:ext cx="457200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xmlns="" val="173823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10595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xmlns="" val="31290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asic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5536" y="195486"/>
            <a:ext cx="842493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771550"/>
            <a:ext cx="842493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xmlns="" val="1457713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79512" y="339502"/>
            <a:ext cx="4248472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79512" y="915566"/>
            <a:ext cx="4248472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xmlns="" val="392773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10595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49246" y="1275606"/>
            <a:ext cx="1648869" cy="164886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720790" y="1275606"/>
            <a:ext cx="1648869" cy="164886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792334" y="1275606"/>
            <a:ext cx="1648869" cy="164886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3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863879" y="1275606"/>
            <a:ext cx="1648869" cy="164886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4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650241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615967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572000" y="0"/>
            <a:ext cx="4104456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1995686"/>
            <a:ext cx="9144000" cy="28803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56313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347864" y="131536"/>
            <a:ext cx="5796136" cy="154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104000" y="1798321"/>
            <a:ext cx="5040000" cy="154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824000" y="3465106"/>
            <a:ext cx="4320000" cy="154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945812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937417" y="1"/>
            <a:ext cx="1872000" cy="51434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1968708" y="1"/>
            <a:ext cx="1872000" cy="51434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0" y="1"/>
            <a:ext cx="1872000" cy="51434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416533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2" r:id="rId2"/>
    <p:sldLayoutId id="2147483661" r:id="rId3"/>
    <p:sldLayoutId id="2147483660" r:id="rId4"/>
    <p:sldLayoutId id="2147483662" r:id="rId5"/>
    <p:sldLayoutId id="2147483655" r:id="rId6"/>
    <p:sldLayoutId id="2147483663" r:id="rId7"/>
    <p:sldLayoutId id="2147483664" r:id="rId8"/>
    <p:sldLayoutId id="2147483668" r:id="rId9"/>
    <p:sldLayoutId id="2147483665" r:id="rId10"/>
    <p:sldLayoutId id="2147483670" r:id="rId11"/>
    <p:sldLayoutId id="2147483672" r:id="rId12"/>
    <p:sldLayoutId id="2147483656" r:id="rId13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2411760" y="267494"/>
            <a:ext cx="6732240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동녘M" pitchFamily="18" charset="-127"/>
                <a:ea typeface="HY동녘M" pitchFamily="18" charset="-127"/>
                <a:cs typeface="Arial" pitchFamily="34" charset="0"/>
              </a:rPr>
              <a:t>작업 순서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  <a:latin typeface="HY동녘M" pitchFamily="18" charset="-127"/>
              <a:ea typeface="HY동녘M" pitchFamily="18" charset="-127"/>
              <a:cs typeface="Arial" pitchFamily="34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2984974" y="1131590"/>
            <a:ext cx="5502318" cy="564834"/>
            <a:chOff x="2984973" y="1131591"/>
            <a:chExt cx="5611091" cy="576000"/>
          </a:xfrm>
        </p:grpSpPr>
        <p:sp>
          <p:nvSpPr>
            <p:cNvPr id="4" name="Round Same Side Corner Rectangle 3"/>
            <p:cNvSpPr/>
            <p:nvPr/>
          </p:nvSpPr>
          <p:spPr>
            <a:xfrm rot="5400000">
              <a:off x="5719936" y="-1240513"/>
              <a:ext cx="432048" cy="532020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5" name="AutoShape 92"/>
            <p:cNvSpPr>
              <a:spLocks noChangeAspect="1" noChangeArrowheads="1"/>
            </p:cNvSpPr>
            <p:nvPr/>
          </p:nvSpPr>
          <p:spPr bwMode="auto">
            <a:xfrm rot="16200000" flipH="1">
              <a:off x="2984973" y="1131591"/>
              <a:ext cx="576000" cy="57600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accent1"/>
              </a:solidFill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0" h="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88072" y="1234925"/>
              <a:ext cx="569802" cy="369332"/>
            </a:xfrm>
            <a:prstGeom prst="rect">
              <a:avLst/>
            </a:prstGeom>
            <a:noFill/>
          </p:spPr>
          <p:txBody>
            <a:bodyPr wrap="square" tIns="0" bIns="0" rtlCol="0" anchor="ctr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accent1"/>
                  </a:solidFill>
                  <a:cs typeface="Arial" pitchFamily="34" charset="0"/>
                </a:rPr>
                <a:t>01</a:t>
              </a:r>
            </a:p>
          </p:txBody>
        </p:sp>
        <p:sp>
          <p:nvSpPr>
            <p:cNvPr id="7" name="TextBox 6"/>
            <p:cNvSpPr txBox="1"/>
            <p:nvPr/>
          </p:nvSpPr>
          <p:spPr bwMode="auto">
            <a:xfrm>
              <a:off x="3667248" y="1258262"/>
              <a:ext cx="4752528" cy="307777"/>
            </a:xfrm>
            <a:prstGeom prst="rect">
              <a:avLst/>
            </a:prstGeom>
            <a:noFill/>
            <a:effectLst/>
          </p:spPr>
          <p:txBody>
            <a:bodyPr wrap="square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ko-KR" altLang="en-US" sz="1400" b="1" dirty="0" smtClean="0">
                  <a:solidFill>
                    <a:schemeClr val="bg1"/>
                  </a:solidFill>
                  <a:cs typeface="Arial" pitchFamily="34" charset="0"/>
                </a:rPr>
                <a:t>문의</a:t>
              </a:r>
              <a:endParaRPr lang="en-US" altLang="ko-KR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3526670" y="1707654"/>
            <a:ext cx="469689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초안 및 작업방향 협의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2984974" y="1923678"/>
            <a:ext cx="5502318" cy="564834"/>
            <a:chOff x="2984973" y="2023433"/>
            <a:chExt cx="5611091" cy="576000"/>
          </a:xfrm>
        </p:grpSpPr>
        <p:sp>
          <p:nvSpPr>
            <p:cNvPr id="15" name="Round Same Side Corner Rectangle 14"/>
            <p:cNvSpPr/>
            <p:nvPr/>
          </p:nvSpPr>
          <p:spPr>
            <a:xfrm rot="5400000">
              <a:off x="5719936" y="-348671"/>
              <a:ext cx="432048" cy="532020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6" name="AutoShape 92"/>
            <p:cNvSpPr>
              <a:spLocks noChangeAspect="1" noChangeArrowheads="1"/>
            </p:cNvSpPr>
            <p:nvPr/>
          </p:nvSpPr>
          <p:spPr bwMode="auto">
            <a:xfrm rot="16200000" flipH="1">
              <a:off x="2984973" y="2023433"/>
              <a:ext cx="576000" cy="57600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accent2"/>
              </a:solidFill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0" h="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988072" y="2126767"/>
              <a:ext cx="569802" cy="369332"/>
            </a:xfrm>
            <a:prstGeom prst="rect">
              <a:avLst/>
            </a:prstGeom>
            <a:noFill/>
          </p:spPr>
          <p:txBody>
            <a:bodyPr wrap="square" tIns="0" bIns="0" rtlCol="0" anchor="ctr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accent2"/>
                  </a:solidFill>
                  <a:cs typeface="Arial" pitchFamily="34" charset="0"/>
                </a:rPr>
                <a:t>02</a:t>
              </a:r>
            </a:p>
          </p:txBody>
        </p:sp>
        <p:sp>
          <p:nvSpPr>
            <p:cNvPr id="18" name="TextBox 17"/>
            <p:cNvSpPr txBox="1"/>
            <p:nvPr/>
          </p:nvSpPr>
          <p:spPr bwMode="auto">
            <a:xfrm>
              <a:off x="3667248" y="2150104"/>
              <a:ext cx="4752528" cy="307777"/>
            </a:xfrm>
            <a:prstGeom prst="rect">
              <a:avLst/>
            </a:prstGeom>
            <a:noFill/>
            <a:effectLst/>
          </p:spPr>
          <p:txBody>
            <a:bodyPr wrap="square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ko-KR" altLang="en-US" sz="1400" b="1" dirty="0" smtClean="0">
                  <a:solidFill>
                    <a:schemeClr val="bg1"/>
                  </a:solidFill>
                  <a:cs typeface="Arial" pitchFamily="34" charset="0"/>
                </a:rPr>
                <a:t>견적</a:t>
              </a:r>
              <a:endParaRPr lang="en-US" altLang="ko-KR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3526670" y="2427734"/>
            <a:ext cx="469689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작업량 및 기획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/</a:t>
            </a:r>
            <a:r>
              <a:rPr lang="ko-KR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수정 여부에 따라 견적 및 일정 안내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2984974" y="2683968"/>
            <a:ext cx="5502318" cy="564834"/>
            <a:chOff x="2984973" y="2915275"/>
            <a:chExt cx="5611091" cy="576000"/>
          </a:xfrm>
        </p:grpSpPr>
        <p:sp>
          <p:nvSpPr>
            <p:cNvPr id="20" name="Round Same Side Corner Rectangle 19"/>
            <p:cNvSpPr/>
            <p:nvPr/>
          </p:nvSpPr>
          <p:spPr>
            <a:xfrm rot="5400000">
              <a:off x="5719936" y="543171"/>
              <a:ext cx="432048" cy="532020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1" name="AutoShape 92"/>
            <p:cNvSpPr>
              <a:spLocks noChangeAspect="1" noChangeArrowheads="1"/>
            </p:cNvSpPr>
            <p:nvPr/>
          </p:nvSpPr>
          <p:spPr bwMode="auto">
            <a:xfrm rot="16200000" flipH="1">
              <a:off x="2984973" y="2915275"/>
              <a:ext cx="576000" cy="57600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accent3"/>
              </a:solidFill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0" h="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988072" y="3018609"/>
              <a:ext cx="569802" cy="369332"/>
            </a:xfrm>
            <a:prstGeom prst="rect">
              <a:avLst/>
            </a:prstGeom>
            <a:noFill/>
          </p:spPr>
          <p:txBody>
            <a:bodyPr wrap="square" tIns="0" bIns="0" rtlCol="0" anchor="ctr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accent3"/>
                  </a:solidFill>
                  <a:cs typeface="Arial" pitchFamily="34" charset="0"/>
                </a:rPr>
                <a:t>03</a:t>
              </a:r>
            </a:p>
          </p:txBody>
        </p:sp>
        <p:sp>
          <p:nvSpPr>
            <p:cNvPr id="23" name="TextBox 22"/>
            <p:cNvSpPr txBox="1"/>
            <p:nvPr/>
          </p:nvSpPr>
          <p:spPr bwMode="auto">
            <a:xfrm>
              <a:off x="3667248" y="3041946"/>
              <a:ext cx="4752528" cy="307777"/>
            </a:xfrm>
            <a:prstGeom prst="rect">
              <a:avLst/>
            </a:prstGeom>
            <a:noFill/>
            <a:effectLst/>
          </p:spPr>
          <p:txBody>
            <a:bodyPr wrap="square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ko-KR" altLang="en-US" sz="1400" b="1" dirty="0" smtClean="0">
                  <a:solidFill>
                    <a:schemeClr val="bg1"/>
                  </a:solidFill>
                  <a:cs typeface="Arial" pitchFamily="34" charset="0"/>
                </a:rPr>
                <a:t>주문</a:t>
              </a:r>
              <a:endParaRPr lang="en-US" altLang="ko-KR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526670" y="3230855"/>
            <a:ext cx="469689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견적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ko-KR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일정 협의 후 주문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2984974" y="3476056"/>
            <a:ext cx="5502318" cy="564834"/>
            <a:chOff x="2984973" y="3807117"/>
            <a:chExt cx="5611091" cy="576000"/>
          </a:xfrm>
        </p:grpSpPr>
        <p:sp>
          <p:nvSpPr>
            <p:cNvPr id="25" name="Round Same Side Corner Rectangle 24"/>
            <p:cNvSpPr/>
            <p:nvPr/>
          </p:nvSpPr>
          <p:spPr>
            <a:xfrm rot="5400000">
              <a:off x="5719936" y="1435013"/>
              <a:ext cx="432048" cy="532020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6" name="AutoShape 92"/>
            <p:cNvSpPr>
              <a:spLocks noChangeAspect="1" noChangeArrowheads="1"/>
            </p:cNvSpPr>
            <p:nvPr/>
          </p:nvSpPr>
          <p:spPr bwMode="auto">
            <a:xfrm rot="16200000" flipH="1">
              <a:off x="2984973" y="3807117"/>
              <a:ext cx="576000" cy="57600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accent4"/>
              </a:solidFill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0" h="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988072" y="3910451"/>
              <a:ext cx="569802" cy="369332"/>
            </a:xfrm>
            <a:prstGeom prst="rect">
              <a:avLst/>
            </a:prstGeom>
            <a:noFill/>
          </p:spPr>
          <p:txBody>
            <a:bodyPr wrap="square" tIns="0" bIns="0" rtlCol="0" anchor="ctr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accent4"/>
                  </a:solidFill>
                  <a:cs typeface="Arial" pitchFamily="34" charset="0"/>
                </a:rPr>
                <a:t>04</a:t>
              </a:r>
            </a:p>
          </p:txBody>
        </p:sp>
        <p:sp>
          <p:nvSpPr>
            <p:cNvPr id="28" name="TextBox 27"/>
            <p:cNvSpPr txBox="1"/>
            <p:nvPr/>
          </p:nvSpPr>
          <p:spPr bwMode="auto">
            <a:xfrm>
              <a:off x="3667248" y="3933788"/>
              <a:ext cx="4752528" cy="307777"/>
            </a:xfrm>
            <a:prstGeom prst="rect">
              <a:avLst/>
            </a:prstGeom>
            <a:noFill/>
            <a:effectLst/>
          </p:spPr>
          <p:txBody>
            <a:bodyPr wrap="square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ko-KR" altLang="en-US" sz="1400" b="1" dirty="0" smtClean="0">
                  <a:solidFill>
                    <a:schemeClr val="bg1"/>
                  </a:solidFill>
                  <a:cs typeface="Arial" pitchFamily="34" charset="0"/>
                </a:rPr>
                <a:t>작업</a:t>
              </a:r>
              <a:endParaRPr lang="en-US" altLang="ko-KR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526670" y="4011910"/>
            <a:ext cx="469689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제작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/</a:t>
            </a:r>
            <a:r>
              <a:rPr lang="ko-KR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피드백 수정하여 고객 승인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34" name="Group 32"/>
          <p:cNvGrpSpPr/>
          <p:nvPr/>
        </p:nvGrpSpPr>
        <p:grpSpPr>
          <a:xfrm>
            <a:off x="2987824" y="4227934"/>
            <a:ext cx="5502318" cy="564834"/>
            <a:chOff x="2984973" y="3807117"/>
            <a:chExt cx="5611091" cy="576000"/>
          </a:xfrm>
        </p:grpSpPr>
        <p:sp>
          <p:nvSpPr>
            <p:cNvPr id="35" name="Round Same Side Corner Rectangle 24"/>
            <p:cNvSpPr/>
            <p:nvPr/>
          </p:nvSpPr>
          <p:spPr>
            <a:xfrm rot="5400000">
              <a:off x="5719936" y="1435013"/>
              <a:ext cx="432048" cy="532020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36" name="AutoShape 92"/>
            <p:cNvSpPr>
              <a:spLocks noChangeAspect="1" noChangeArrowheads="1"/>
            </p:cNvSpPr>
            <p:nvPr/>
          </p:nvSpPr>
          <p:spPr bwMode="auto">
            <a:xfrm rot="16200000" flipH="1">
              <a:off x="2984973" y="3807117"/>
              <a:ext cx="576000" cy="57600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accent4"/>
              </a:solidFill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0" h="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988072" y="3906800"/>
              <a:ext cx="569802" cy="376633"/>
            </a:xfrm>
            <a:prstGeom prst="rect">
              <a:avLst/>
            </a:prstGeom>
            <a:noFill/>
          </p:spPr>
          <p:txBody>
            <a:bodyPr wrap="square" tIns="0" bIns="0" rtlCol="0" anchor="ctr">
              <a:spAutoFit/>
            </a:bodyPr>
            <a:lstStyle/>
            <a:p>
              <a:pPr algn="ctr"/>
              <a:r>
                <a:rPr lang="en-US" altLang="ko-KR" sz="2400" b="1" dirty="0" smtClean="0">
                  <a:solidFill>
                    <a:schemeClr val="accent4"/>
                  </a:solidFill>
                  <a:cs typeface="Arial" pitchFamily="34" charset="0"/>
                </a:rPr>
                <a:t>05</a:t>
              </a:r>
              <a:endParaRPr lang="en-US" altLang="ko-KR" sz="24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 bwMode="auto">
            <a:xfrm>
              <a:off x="3667248" y="3930746"/>
              <a:ext cx="4752528" cy="313861"/>
            </a:xfrm>
            <a:prstGeom prst="rect">
              <a:avLst/>
            </a:prstGeom>
            <a:noFill/>
            <a:effectLst/>
          </p:spPr>
          <p:txBody>
            <a:bodyPr wrap="square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ko-KR" altLang="en-US" sz="1400" b="1" dirty="0" smtClean="0">
                  <a:solidFill>
                    <a:schemeClr val="bg1"/>
                  </a:solidFill>
                  <a:cs typeface="Arial" pitchFamily="34" charset="0"/>
                </a:rPr>
                <a:t>완</a:t>
              </a:r>
              <a:r>
                <a:rPr lang="ko-KR" altLang="en-US" sz="1400" b="1" dirty="0" smtClean="0">
                  <a:solidFill>
                    <a:schemeClr val="bg1"/>
                  </a:solidFill>
                  <a:cs typeface="Arial" pitchFamily="34" charset="0"/>
                </a:rPr>
                <a:t>료</a:t>
              </a:r>
              <a:endParaRPr lang="en-US" altLang="ko-KR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3529520" y="4731990"/>
            <a:ext cx="469689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완성본</a:t>
            </a:r>
            <a:r>
              <a:rPr lang="ko-KR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전달 후 배송완료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5055991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s Slide Master">
  <a:themeElements>
    <a:clrScheme name="ALLPPT-COLOR-A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85D8DE"/>
      </a:accent1>
      <a:accent2>
        <a:srgbClr val="85D8DE"/>
      </a:accent2>
      <a:accent3>
        <a:srgbClr val="85D8DE"/>
      </a:accent3>
      <a:accent4>
        <a:srgbClr val="85D8DE"/>
      </a:accent4>
      <a:accent5>
        <a:srgbClr val="85D8DE"/>
      </a:accent5>
      <a:accent6>
        <a:srgbClr val="85D8DE"/>
      </a:accent6>
      <a:hlink>
        <a:srgbClr val="0000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ction Break Slide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1501</TotalTime>
  <Words>43</Words>
  <Application>Microsoft Office PowerPoint</Application>
  <PresentationFormat>화면 슬라이드 쇼(16:9)</PresentationFormat>
  <Paragraphs>16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Contents Slide Master</vt:lpstr>
      <vt:lpstr>Section Break Slide Master</vt:lpstr>
      <vt:lpstr>슬라이드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sec</cp:lastModifiedBy>
  <cp:revision>97</cp:revision>
  <dcterms:created xsi:type="dcterms:W3CDTF">2016-12-05T23:26:54Z</dcterms:created>
  <dcterms:modified xsi:type="dcterms:W3CDTF">2018-08-28T05:59:35Z</dcterms:modified>
</cp:coreProperties>
</file>